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9" r:id="rId2"/>
    <p:sldId id="261" r:id="rId3"/>
    <p:sldId id="256" r:id="rId4"/>
    <p:sldId id="257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A072-A6A3-4CFA-82FD-4F541EE992E6}" type="datetimeFigureOut">
              <a:rPr lang="en-US" smtClean="0"/>
              <a:pPr/>
              <a:t>6/11/2010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07935-D52F-4D46-A04C-73BBB069CDE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A072-A6A3-4CFA-82FD-4F541EE992E6}" type="datetimeFigureOut">
              <a:rPr lang="en-US" smtClean="0"/>
              <a:pPr/>
              <a:t>6/11/2010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07935-D52F-4D46-A04C-73BBB069CDE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A072-A6A3-4CFA-82FD-4F541EE992E6}" type="datetimeFigureOut">
              <a:rPr lang="en-US" smtClean="0"/>
              <a:pPr/>
              <a:t>6/11/2010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07935-D52F-4D46-A04C-73BBB069CDE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A072-A6A3-4CFA-82FD-4F541EE992E6}" type="datetimeFigureOut">
              <a:rPr lang="en-US" smtClean="0"/>
              <a:pPr/>
              <a:t>6/11/2010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07935-D52F-4D46-A04C-73BBB069CDE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A072-A6A3-4CFA-82FD-4F541EE992E6}" type="datetimeFigureOut">
              <a:rPr lang="en-US" smtClean="0"/>
              <a:pPr/>
              <a:t>6/11/2010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07935-D52F-4D46-A04C-73BBB069CDE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A072-A6A3-4CFA-82FD-4F541EE992E6}" type="datetimeFigureOut">
              <a:rPr lang="en-US" smtClean="0"/>
              <a:pPr/>
              <a:t>6/11/2010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07935-D52F-4D46-A04C-73BBB069CDE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A072-A6A3-4CFA-82FD-4F541EE992E6}" type="datetimeFigureOut">
              <a:rPr lang="en-US" smtClean="0"/>
              <a:pPr/>
              <a:t>6/11/2010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07935-D52F-4D46-A04C-73BBB069CDE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A072-A6A3-4CFA-82FD-4F541EE992E6}" type="datetimeFigureOut">
              <a:rPr lang="en-US" smtClean="0"/>
              <a:pPr/>
              <a:t>6/11/2010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07935-D52F-4D46-A04C-73BBB069CDE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A072-A6A3-4CFA-82FD-4F541EE992E6}" type="datetimeFigureOut">
              <a:rPr lang="en-US" smtClean="0"/>
              <a:pPr/>
              <a:t>6/11/2010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07935-D52F-4D46-A04C-73BBB069CDE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A072-A6A3-4CFA-82FD-4F541EE992E6}" type="datetimeFigureOut">
              <a:rPr lang="en-US" smtClean="0"/>
              <a:pPr/>
              <a:t>6/11/2010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07935-D52F-4D46-A04C-73BBB069CDE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A072-A6A3-4CFA-82FD-4F541EE992E6}" type="datetimeFigureOut">
              <a:rPr lang="en-US" smtClean="0"/>
              <a:pPr/>
              <a:t>6/11/2010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07935-D52F-4D46-A04C-73BBB069CDE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5A072-A6A3-4CFA-82FD-4F541EE992E6}" type="datetimeFigureOut">
              <a:rPr lang="en-US" smtClean="0"/>
              <a:pPr/>
              <a:t>6/11/2010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07935-D52F-4D46-A04C-73BBB069CDE7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85860"/>
            <a:ext cx="7772400" cy="2428891"/>
          </a:xfrm>
        </p:spPr>
        <p:txBody>
          <a:bodyPr>
            <a:normAutofit/>
          </a:bodyPr>
          <a:lstStyle/>
          <a:p>
            <a:r>
              <a:rPr lang="en-NZ" sz="7200" dirty="0" err="1" smtClean="0"/>
              <a:t>L’avenir</a:t>
            </a:r>
            <a:r>
              <a:rPr lang="en-NZ" sz="7200" dirty="0" smtClean="0"/>
              <a:t>.</a:t>
            </a:r>
            <a:endParaRPr lang="en-NZ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A. </a:t>
            </a:r>
            <a:r>
              <a:rPr lang="fr-FR" b="1" dirty="0"/>
              <a:t>Pensez et discutez: les prédictions</a:t>
            </a: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u="sng" dirty="0"/>
              <a:t>Comment sera la vie dans l’année 2500?</a:t>
            </a:r>
            <a:r>
              <a:rPr lang="fr-FR" dirty="0"/>
              <a:t/>
            </a:r>
            <a:br>
              <a:rPr lang="fr-FR" dirty="0"/>
            </a:br>
            <a:endParaRPr lang="en-NZ" dirty="0"/>
          </a:p>
          <a:p>
            <a:r>
              <a:rPr lang="fr-FR" i="1" dirty="0"/>
              <a:t>En groupe :</a:t>
            </a:r>
            <a:endParaRPr lang="en-NZ" dirty="0"/>
          </a:p>
          <a:p>
            <a:pPr lvl="0">
              <a:buNone/>
            </a:pPr>
            <a:r>
              <a:rPr lang="fr-FR" dirty="0" smtClean="0"/>
              <a:t>1.Regardez </a:t>
            </a:r>
            <a:r>
              <a:rPr lang="fr-FR" dirty="0"/>
              <a:t>les prédictions sur les cartes. Choisissez 3 prédictions que vous aimez et 3 que vous n’aimez </a:t>
            </a:r>
            <a:r>
              <a:rPr lang="fr-FR" dirty="0" smtClean="0"/>
              <a:t>pas.</a:t>
            </a:r>
            <a:endParaRPr lang="en-NZ" dirty="0"/>
          </a:p>
          <a:p>
            <a:pPr lvl="0">
              <a:buNone/>
            </a:pPr>
            <a:r>
              <a:rPr lang="fr-FR" dirty="0" smtClean="0"/>
              <a:t>2.Arrangez </a:t>
            </a:r>
            <a:r>
              <a:rPr lang="fr-FR" dirty="0"/>
              <a:t>les prédictions en ordre de probabilité : la plus probable à la moins </a:t>
            </a:r>
            <a:r>
              <a:rPr lang="fr-FR" dirty="0" smtClean="0"/>
              <a:t>probable.</a:t>
            </a:r>
            <a:endParaRPr lang="en-NZ" dirty="0"/>
          </a:p>
          <a:p>
            <a:pPr lvl="0">
              <a:buNone/>
            </a:pPr>
            <a:r>
              <a:rPr lang="fr-FR" dirty="0" smtClean="0"/>
              <a:t>3.Ecrivez </a:t>
            </a:r>
            <a:r>
              <a:rPr lang="fr-FR" dirty="0"/>
              <a:t>la prédiction la plus probable </a:t>
            </a:r>
            <a:r>
              <a:rPr lang="fr-FR" dirty="0" smtClean="0"/>
              <a:t>et la </a:t>
            </a:r>
            <a:r>
              <a:rPr lang="fr-FR" dirty="0"/>
              <a:t>moins probable avec une </a:t>
            </a:r>
            <a:r>
              <a:rPr lang="fr-FR" dirty="0" smtClean="0"/>
              <a:t>raison.</a:t>
            </a:r>
            <a:endParaRPr lang="en-NZ" dirty="0"/>
          </a:p>
          <a:p>
            <a:endParaRPr lang="en-NZ" dirty="0"/>
          </a:p>
          <a:p>
            <a:r>
              <a:rPr lang="fr-FR" i="1" dirty="0"/>
              <a:t>Individuellement :</a:t>
            </a:r>
            <a:endParaRPr lang="en-NZ" dirty="0"/>
          </a:p>
          <a:p>
            <a:pPr lvl="0">
              <a:buNone/>
            </a:pPr>
            <a:r>
              <a:rPr lang="fr-FR" dirty="0" smtClean="0"/>
              <a:t>	Ecrivez </a:t>
            </a:r>
            <a:r>
              <a:rPr lang="fr-FR" dirty="0"/>
              <a:t>2 prédictions personnelles pour l’année 2500.</a:t>
            </a:r>
            <a:endParaRPr lang="en-NZ" dirty="0"/>
          </a:p>
          <a:p>
            <a:pPr>
              <a:buNone/>
            </a:pPr>
            <a:endParaRPr lang="en-NZ" dirty="0"/>
          </a:p>
          <a:p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214422"/>
            <a:ext cx="6400800" cy="5429288"/>
          </a:xfrm>
        </p:spPr>
        <p:txBody>
          <a:bodyPr>
            <a:normAutofit fontScale="25000" lnSpcReduction="20000"/>
          </a:bodyPr>
          <a:lstStyle/>
          <a:p>
            <a:pPr algn="l"/>
            <a:endParaRPr lang="en-NZ" sz="9600" dirty="0"/>
          </a:p>
          <a:p>
            <a:pPr algn="l"/>
            <a:r>
              <a:rPr lang="fr-FR" sz="9600" dirty="0"/>
              <a:t>C’est l’année 2045. Vous êtes adultes.</a:t>
            </a:r>
            <a:endParaRPr lang="en-NZ" sz="9600" dirty="0"/>
          </a:p>
          <a:p>
            <a:pPr algn="l"/>
            <a:r>
              <a:rPr lang="fr-FR" sz="9600" dirty="0"/>
              <a:t>Regardez autour de vous – qu’est-ce que vous voyez ?</a:t>
            </a:r>
            <a:endParaRPr lang="en-NZ" sz="9600" dirty="0"/>
          </a:p>
          <a:p>
            <a:pPr algn="l"/>
            <a:r>
              <a:rPr lang="fr-FR" sz="9600" dirty="0"/>
              <a:t> </a:t>
            </a:r>
            <a:endParaRPr lang="en-NZ" sz="9600" dirty="0"/>
          </a:p>
          <a:p>
            <a:pPr lvl="0" algn="l"/>
            <a:r>
              <a:rPr lang="fr-FR" sz="9600" dirty="0"/>
              <a:t>Dessinez une des choses suivantes :</a:t>
            </a:r>
            <a:endParaRPr lang="en-NZ" sz="9600" dirty="0"/>
          </a:p>
          <a:p>
            <a:pPr algn="l"/>
            <a:r>
              <a:rPr lang="fr-FR" sz="9600" dirty="0"/>
              <a:t>Une école</a:t>
            </a:r>
            <a:endParaRPr lang="en-NZ" sz="9600" dirty="0"/>
          </a:p>
          <a:p>
            <a:pPr algn="l"/>
            <a:r>
              <a:rPr lang="fr-FR" sz="9600" dirty="0"/>
              <a:t>Une voiture</a:t>
            </a:r>
            <a:endParaRPr lang="en-NZ" sz="9600" dirty="0"/>
          </a:p>
          <a:p>
            <a:pPr algn="l"/>
            <a:r>
              <a:rPr lang="fr-FR" sz="9600" dirty="0"/>
              <a:t>Une maison</a:t>
            </a:r>
            <a:endParaRPr lang="en-NZ" sz="9600" dirty="0"/>
          </a:p>
          <a:p>
            <a:pPr algn="l"/>
            <a:r>
              <a:rPr lang="fr-FR" sz="9600" dirty="0"/>
              <a:t>Un ensemble (des vêtements)</a:t>
            </a:r>
            <a:endParaRPr lang="en-NZ" sz="9600" dirty="0"/>
          </a:p>
          <a:p>
            <a:pPr algn="l"/>
            <a:r>
              <a:rPr lang="fr-FR" sz="9600" dirty="0"/>
              <a:t> </a:t>
            </a:r>
            <a:endParaRPr lang="en-NZ" sz="9600" dirty="0"/>
          </a:p>
          <a:p>
            <a:pPr lvl="0" algn="l"/>
            <a:r>
              <a:rPr lang="fr-FR" sz="9600" dirty="0"/>
              <a:t>N</a:t>
            </a:r>
            <a:r>
              <a:rPr lang="fr-FR" sz="9600" dirty="0" smtClean="0"/>
              <a:t>ommez </a:t>
            </a:r>
            <a:r>
              <a:rPr lang="fr-FR" sz="9600" dirty="0"/>
              <a:t>5 choses sur votre dessin</a:t>
            </a:r>
            <a:endParaRPr lang="en-NZ" sz="9600" dirty="0"/>
          </a:p>
          <a:p>
            <a:pPr lvl="0" algn="l"/>
            <a:r>
              <a:rPr lang="fr-FR" sz="9600" dirty="0" smtClean="0"/>
              <a:t>Expliquez </a:t>
            </a:r>
            <a:r>
              <a:rPr lang="fr-FR" sz="9600" dirty="0"/>
              <a:t>votre dessin au groupe/a la classe (5 phrases)</a:t>
            </a:r>
            <a:endParaRPr lang="en-NZ" sz="9600" dirty="0"/>
          </a:p>
          <a:p>
            <a:pPr algn="l"/>
            <a:r>
              <a:rPr lang="fr-FR" sz="9600" dirty="0"/>
              <a:t> </a:t>
            </a:r>
            <a:endParaRPr lang="en-NZ" sz="9600" dirty="0"/>
          </a:p>
          <a:p>
            <a:endParaRPr lang="en-NZ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1470025"/>
          </a:xfrm>
        </p:spPr>
        <p:txBody>
          <a:bodyPr/>
          <a:lstStyle/>
          <a:p>
            <a:r>
              <a:rPr lang="fr-FR" b="1" dirty="0"/>
              <a:t>B</a:t>
            </a:r>
            <a:r>
              <a:rPr lang="fr-FR" b="1" dirty="0" smtClean="0"/>
              <a:t>. Centre de Dessin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b="1" dirty="0" smtClean="0"/>
              <a:t> C. </a:t>
            </a:r>
            <a:r>
              <a:rPr lang="fr-FR" b="1" dirty="0"/>
              <a:t>Centre oral : La diseuse de bonne aventure</a:t>
            </a:r>
            <a:endParaRPr lang="en-NZ" dirty="0"/>
          </a:p>
          <a:p>
            <a:pPr>
              <a:buNone/>
            </a:pPr>
            <a:r>
              <a:rPr lang="fr-FR" dirty="0"/>
              <a:t> </a:t>
            </a:r>
            <a:endParaRPr lang="en-NZ" dirty="0"/>
          </a:p>
          <a:p>
            <a:r>
              <a:rPr lang="fr-FR" dirty="0"/>
              <a:t>Préparez un dialogue entre une diseuse de bonne aventure et un client</a:t>
            </a:r>
            <a:endParaRPr lang="en-NZ" dirty="0"/>
          </a:p>
          <a:p>
            <a:pPr>
              <a:buNone/>
            </a:pPr>
            <a:endParaRPr lang="en-NZ" dirty="0"/>
          </a:p>
          <a:p>
            <a:r>
              <a:rPr lang="fr-FR" dirty="0"/>
              <a:t>Qu’est-ce qu’elle voit dans sa balle de cristal ?</a:t>
            </a:r>
            <a:endParaRPr lang="en-NZ" dirty="0"/>
          </a:p>
          <a:p>
            <a:r>
              <a:rPr lang="fr-FR" dirty="0"/>
              <a:t>Préparez au moins 5 questions pour la diseuse</a:t>
            </a:r>
            <a:endParaRPr lang="en-NZ" dirty="0"/>
          </a:p>
          <a:p>
            <a:pPr>
              <a:buNone/>
            </a:pPr>
            <a:endParaRPr lang="en-NZ" dirty="0"/>
          </a:p>
          <a:p>
            <a:r>
              <a:rPr lang="fr-FR" dirty="0"/>
              <a:t>Des exemples des questions à poser :</a:t>
            </a:r>
            <a:endParaRPr lang="en-NZ" dirty="0"/>
          </a:p>
          <a:p>
            <a:r>
              <a:rPr lang="fr-FR" dirty="0"/>
              <a:t>Est-ce que je serai riche ?</a:t>
            </a:r>
            <a:endParaRPr lang="en-NZ" dirty="0"/>
          </a:p>
          <a:p>
            <a:r>
              <a:rPr lang="fr-FR" dirty="0"/>
              <a:t>Est-ce que j’aurai une famille ?</a:t>
            </a:r>
            <a:endParaRPr lang="en-NZ" dirty="0"/>
          </a:p>
          <a:p>
            <a:r>
              <a:rPr lang="fr-FR" dirty="0"/>
              <a:t>Avec qui est-ce que je me marierai ?</a:t>
            </a:r>
            <a:endParaRPr lang="en-NZ" dirty="0"/>
          </a:p>
          <a:p>
            <a:r>
              <a:rPr lang="fr-FR" dirty="0"/>
              <a:t>Qu’est-ce que je ferai comme travail ?</a:t>
            </a:r>
            <a:endParaRPr lang="en-NZ" dirty="0"/>
          </a:p>
          <a:p>
            <a:endParaRPr lang="en-NZ" dirty="0"/>
          </a:p>
          <a:p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8647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sz="4600" b="1" dirty="0" smtClean="0"/>
              <a:t>D. </a:t>
            </a:r>
            <a:r>
              <a:rPr lang="fr-FR" sz="4600" b="1" dirty="0"/>
              <a:t>Centre de pratique : la grammaire</a:t>
            </a:r>
            <a:endParaRPr lang="en-NZ" sz="4600" dirty="0"/>
          </a:p>
          <a:p>
            <a:endParaRPr lang="en-NZ" dirty="0"/>
          </a:p>
          <a:p>
            <a:pPr lvl="0"/>
            <a:r>
              <a:rPr lang="fr-FR" dirty="0"/>
              <a:t>Complétez l’exercice à l’écrit</a:t>
            </a:r>
            <a:endParaRPr lang="en-NZ" dirty="0"/>
          </a:p>
          <a:p>
            <a:pPr>
              <a:buNone/>
            </a:pPr>
            <a:endParaRPr lang="en-NZ" dirty="0"/>
          </a:p>
          <a:p>
            <a:r>
              <a:rPr lang="fr-FR" b="1" dirty="0"/>
              <a:t>Ecrit</a:t>
            </a:r>
            <a:endParaRPr lang="en-NZ" dirty="0"/>
          </a:p>
          <a:p>
            <a:r>
              <a:rPr lang="fr-FR" b="1" dirty="0"/>
              <a:t>Changez les phrases au futur simple :</a:t>
            </a:r>
            <a:endParaRPr lang="en-NZ" dirty="0"/>
          </a:p>
          <a:p>
            <a:pPr lvl="0"/>
            <a:r>
              <a:rPr lang="fr-FR" dirty="0"/>
              <a:t>Vous pouvez le saisir</a:t>
            </a:r>
            <a:endParaRPr lang="en-NZ" dirty="0"/>
          </a:p>
          <a:p>
            <a:pPr lvl="0"/>
            <a:r>
              <a:rPr lang="fr-FR" dirty="0"/>
              <a:t>On a dansé toute la nuit</a:t>
            </a:r>
            <a:endParaRPr lang="en-NZ" dirty="0"/>
          </a:p>
          <a:p>
            <a:pPr lvl="0"/>
            <a:r>
              <a:rPr lang="fr-FR" dirty="0"/>
              <a:t>Votre vie est entre vos mains</a:t>
            </a:r>
            <a:endParaRPr lang="en-NZ" dirty="0"/>
          </a:p>
          <a:p>
            <a:pPr lvl="0"/>
            <a:r>
              <a:rPr lang="fr-FR" dirty="0"/>
              <a:t>Ils s’amusent bien</a:t>
            </a:r>
            <a:endParaRPr lang="en-NZ" dirty="0"/>
          </a:p>
          <a:p>
            <a:pPr lvl="0"/>
            <a:r>
              <a:rPr lang="fr-FR" dirty="0"/>
              <a:t>J’ai commencé vendredi</a:t>
            </a:r>
            <a:endParaRPr lang="en-NZ" dirty="0"/>
          </a:p>
          <a:p>
            <a:pPr lvl="0"/>
            <a:r>
              <a:rPr lang="fr-FR" dirty="0"/>
              <a:t>Il chantait quand il était au Canada</a:t>
            </a:r>
            <a:endParaRPr lang="en-NZ" dirty="0"/>
          </a:p>
          <a:p>
            <a:pPr lvl="0"/>
            <a:r>
              <a:rPr lang="fr-FR" dirty="0"/>
              <a:t>Ils font du bruit</a:t>
            </a:r>
            <a:endParaRPr lang="en-NZ" dirty="0"/>
          </a:p>
          <a:p>
            <a:pPr lvl="0"/>
            <a:r>
              <a:rPr lang="fr-FR" dirty="0"/>
              <a:t>Je vis sans regrets</a:t>
            </a:r>
            <a:endParaRPr lang="en-NZ" dirty="0"/>
          </a:p>
          <a:p>
            <a:pPr lvl="0"/>
            <a:r>
              <a:rPr lang="fr-FR" dirty="0"/>
              <a:t>Tu n’as pas d’ennuis</a:t>
            </a:r>
            <a:endParaRPr lang="en-NZ" dirty="0"/>
          </a:p>
          <a:p>
            <a:pPr lvl="0"/>
            <a:r>
              <a:rPr lang="fr-FR" dirty="0"/>
              <a:t>Nous nous arrêtons</a:t>
            </a:r>
            <a:endParaRPr lang="en-NZ" dirty="0"/>
          </a:p>
          <a:p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E. Centre d’écriture : Mon avenir</a:t>
            </a:r>
            <a:r>
              <a:rPr lang="en-NZ" dirty="0" smtClean="0"/>
              <a:t/>
            </a:r>
            <a:br>
              <a:rPr lang="en-NZ" dirty="0" smtClean="0"/>
            </a:br>
            <a:r>
              <a:rPr lang="fr-FR" b="1" dirty="0" smtClean="0"/>
              <a:t> 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NZ" dirty="0"/>
          </a:p>
          <a:p>
            <a:pPr>
              <a:buNone/>
            </a:pPr>
            <a:endParaRPr lang="en-NZ" dirty="0"/>
          </a:p>
          <a:p>
            <a:pPr lvl="0"/>
            <a:r>
              <a:rPr lang="fr-FR" dirty="0"/>
              <a:t>Avec un partenaire discutez les cinq choses les plus importantes pour cette année</a:t>
            </a:r>
            <a:r>
              <a:rPr lang="fr-FR" dirty="0" smtClean="0"/>
              <a:t>.</a:t>
            </a:r>
          </a:p>
          <a:p>
            <a:pPr lvl="0"/>
            <a:endParaRPr lang="en-NZ" dirty="0"/>
          </a:p>
          <a:p>
            <a:r>
              <a:rPr lang="fr-FR" dirty="0"/>
              <a:t> </a:t>
            </a:r>
            <a:r>
              <a:rPr lang="fr-FR" dirty="0" smtClean="0"/>
              <a:t>Préparez 5 questions pour découvrir les choses importantes pour cette année.</a:t>
            </a:r>
          </a:p>
          <a:p>
            <a:endParaRPr lang="en-NZ" dirty="0"/>
          </a:p>
          <a:p>
            <a:r>
              <a:rPr lang="fr-FR" dirty="0" smtClean="0"/>
              <a:t>Les </a:t>
            </a:r>
            <a:r>
              <a:rPr lang="fr-FR" dirty="0"/>
              <a:t>2 partenaires doivent poser et répondre aux questions</a:t>
            </a:r>
            <a:endParaRPr lang="en-NZ" dirty="0"/>
          </a:p>
          <a:p>
            <a:r>
              <a:rPr lang="fr-FR" dirty="0"/>
              <a:t> </a:t>
            </a:r>
            <a:endParaRPr lang="en-NZ" dirty="0"/>
          </a:p>
          <a:p>
            <a:pPr lvl="0"/>
            <a:r>
              <a:rPr lang="fr-FR" dirty="0"/>
              <a:t>Ecrivez un paragraphe qui répond à la question « Qu’est-ce que tu feras plus tard ?» Discutez les buts et projets pour l’avenir</a:t>
            </a:r>
            <a:endParaRPr lang="en-NZ" dirty="0"/>
          </a:p>
          <a:p>
            <a:r>
              <a:rPr lang="fr-FR" dirty="0"/>
              <a:t> </a:t>
            </a:r>
            <a:endParaRPr lang="en-NZ" dirty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68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L’avenir.</vt:lpstr>
      <vt:lpstr>A. Pensez et discutez: les prédictions </vt:lpstr>
      <vt:lpstr>B. Centre de Dessin </vt:lpstr>
      <vt:lpstr>Slide 4</vt:lpstr>
      <vt:lpstr>Slide 5</vt:lpstr>
      <vt:lpstr>E. Centre d’écriture : Mon avenir   </vt:lpstr>
    </vt:vector>
  </TitlesOfParts>
  <Company>Hillcrest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L’avenir.</dc:title>
  <dc:creator>scollett</dc:creator>
  <cp:lastModifiedBy>scollett</cp:lastModifiedBy>
  <cp:revision>3</cp:revision>
  <dcterms:created xsi:type="dcterms:W3CDTF">2010-06-09T02:16:40Z</dcterms:created>
  <dcterms:modified xsi:type="dcterms:W3CDTF">2010-06-10T21:52:34Z</dcterms:modified>
</cp:coreProperties>
</file>